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9144000"/>
  <p:notesSz cy="9144000" cx="6858000"/>
  <p:defaultTextStyle>
    <a:defPPr marR="0" algn="l" rtl="0">
      <a:lnSpc>
        <a:spcPct val="100.00%"/>
      </a:lnSpc>
      <a:spcBef>
        <a:spcPts val="0"/>
      </a:spcBef>
      <a:spcAft>
        <a:spcPts val="0"/>
      </a:spcAft>
    </a:defPPr>
    <a:lvl1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1pPr>
    <a:lvl2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2pPr>
    <a:lvl3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3pPr>
    <a:lvl4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4pPr>
    <a:lvl5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5pPr>
    <a:lvl6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6pPr>
    <a:lvl7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7pPr>
    <a:lvl8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8pPr>
    <a:lvl9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1.xml"/><Relationship Type="http://schemas.openxmlformats.org/officeDocument/2006/relationships/slideMaster" Id="rId4" Target="slideMasters/slideMaster1.xml"/><Relationship Type="http://schemas.openxmlformats.org/officeDocument/2006/relationships/tableStyles" Id="rId3" Target="tableStyles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panose="00000000000000000000"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2" id="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3" id="9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94" id="94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9" id="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0" id="10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01" id="101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108" id="108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/>
        </p:nvSpPr>
        <p:spPr>
          <a:xfrm rot="-5400000">
            <a:off y="5254283" x="7554352"/>
            <a:ext cy="1294227" cx="1892948"/>
          </a:xfrm>
          <a:prstGeom prst="triangle">
            <a:avLst>
              <a:gd name="adj" fmla="val 51323"/>
            </a:avLst>
          </a:prstGeom>
          <a:gradFill>
            <a:gsLst>
              <a:gs pos="0.00%">
                <a:srgbClr val="5C0027"/>
              </a:gs>
              <a:gs pos="60.00%">
                <a:srgbClr val="FF378C"/>
              </a:gs>
              <a:gs pos="100.00%">
                <a:srgbClr val="FE72AD"/>
              </a:gs>
            </a:gsLst>
            <a:lin scaled="0" ang="15499999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5" id="15"/>
          <p:cNvSpPr/>
          <p:nvPr>
            <p:ph type="ctrTitle"/>
          </p:nvPr>
        </p:nvSpPr>
        <p:spPr>
          <a:xfrm>
            <a:off y="776287" x="540543"/>
            <a:ext cy="1470024" cx="806291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-2031" marR="0" algn="r" marL="484632" rtl="0">
              <a:spcBef>
                <a:spcPts val="0"/>
              </a:spcBef>
              <a:buClr>
                <a:srgbClr val="FF579E"/>
              </a:buClr>
              <a:buFont panose="00000000000000000000" typeface="Arial"/>
              <a:buNone/>
              <a:defRPr i="0" baseline="0" strike="noStrike" sz="4400" b="0" cap="none" u="none">
                <a:solidFill>
                  <a:srgbClr val="FF579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0" rtl="0">
              <a:defRPr/>
            </a:lvl2pPr>
            <a:lvl3pPr indent="0" marR="0" algn="l" marL="0" rtl="0">
              <a:defRPr/>
            </a:lvl3pPr>
            <a:lvl4pPr indent="0" marR="0" algn="l" marL="0" rtl="0">
              <a:defRPr/>
            </a:lvl4pPr>
            <a:lvl5pPr indent="0" marR="0" algn="l" marL="0" rtl="0">
              <a:defRPr/>
            </a:lvl5pPr>
            <a:lvl6pPr indent="0" marR="0" algn="l" marL="0" rtl="0">
              <a:defRPr/>
            </a:lvl6pPr>
            <a:lvl7pPr indent="0" marR="0" algn="l" marL="0" rtl="0">
              <a:defRPr/>
            </a:lvl7pPr>
            <a:lvl8pPr indent="0" marR="0" algn="l" marL="0" rtl="0">
              <a:defRPr/>
            </a:lvl8pPr>
            <a:lvl9pPr indent="0" marR="0" algn="l" marL="0" rtl="0">
              <a:defRPr/>
            </a:lvl9pPr>
          </a:lstStyle>
          <a:p/>
        </p:txBody>
      </p:sp>
      <p:sp>
        <p:nvSpPr>
          <p:cNvPr name="Shape 16" id="16"/>
          <p:cNvSpPr/>
          <p:nvPr>
            <p:ph type="subTitle" idx="1"/>
          </p:nvPr>
        </p:nvSpPr>
        <p:spPr>
          <a:xfrm>
            <a:off y="2250280" x="540543"/>
            <a:ext cy="1752600" cx="806291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R="36576" algn="r" marL="0" rtl="0">
              <a:spcBef>
                <a:spcPts val="0"/>
              </a:spcBef>
              <a:buClr>
                <a:schemeClr val="accent1"/>
              </a:buClr>
              <a:buFont panose="00000000000000000000" typeface="Arial"/>
              <a:buNone/>
              <a:defRPr i="0" baseline="0" strike="noStrike" sz="3000" b="0" cap="none" u="none">
                <a:solidFill>
                  <a:srgbClr val="FEFEF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ctr" marL="457200" rtl="0">
              <a:spcBef>
                <a:spcPts val="520"/>
              </a:spcBef>
              <a:buClr>
                <a:schemeClr val="accent1"/>
              </a:buClr>
              <a:buFont panose="00000000000000000000" typeface="Arial"/>
              <a:buNone/>
              <a:defRPr i="0" baseline="0" strike="noStrike" sz="2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ctr" marL="914400" rtl="0">
              <a:spcBef>
                <a:spcPts val="480"/>
              </a:spcBef>
              <a:buClr>
                <a:schemeClr val="accent1"/>
              </a:buClr>
              <a:buFont panose="00000000000000000000" typeface="Arial"/>
              <a:buNone/>
              <a:defRPr i="0" baseline="0" strike="noStrike" sz="24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ctr" marL="1371600" rtl="0">
              <a:spcBef>
                <a:spcPts val="400"/>
              </a:spcBef>
              <a:buClr>
                <a:schemeClr val="accent1"/>
              </a:buClr>
              <a:buFont panose="00000000000000000000" typeface="Arial"/>
              <a:buNone/>
              <a:defRPr i="0" baseline="0" strike="noStrike" sz="2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ctr" marL="1828800" rtl="0">
              <a:spcBef>
                <a:spcPts val="380"/>
              </a:spcBef>
              <a:buClr>
                <a:srgbClr val="FE69A8"/>
              </a:buClr>
              <a:buFont panose="00000000000000000000" typeface="Arial"/>
              <a:buNone/>
              <a:defRPr i="0" baseline="0" strike="noStrike" sz="1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ctr" marL="2286000" rtl="0">
              <a:spcBef>
                <a:spcPts val="360"/>
              </a:spcBef>
              <a:buClr>
                <a:srgbClr val="FE69A8"/>
              </a:buClr>
              <a:buFont panose="00000000000000000000" typeface="Arial"/>
              <a:buNone/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ctr" marL="27432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None/>
              <a:defRPr i="0" baseline="0" strike="noStrike" sz="1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ctr" marL="32004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None/>
              <a:defRPr i="0" baseline="0" strike="noStrike" sz="1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ctr" marL="36576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None/>
              <a:defRPr i="0" baseline="0" strike="noStrike" sz="1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7" id="17"/>
          <p:cNvSpPr/>
          <p:nvPr>
            <p:ph type="dt" idx="10"/>
          </p:nvPr>
        </p:nvSpPr>
        <p:spPr>
          <a:xfrm>
            <a:off y="6012655" x="1371600"/>
            <a:ext cy="365125" cx="5791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8" id="18"/>
          <p:cNvSpPr/>
          <p:nvPr>
            <p:ph type="ftr" idx="11"/>
          </p:nvPr>
        </p:nvSpPr>
        <p:spPr>
          <a:xfrm>
            <a:off y="5650703" x="1371600"/>
            <a:ext cy="365125" cx="5791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1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9" id="19"/>
          <p:cNvSpPr/>
          <p:nvPr>
            <p:ph type="sldNum" idx="12"/>
          </p:nvPr>
        </p:nvSpPr>
        <p:spPr>
          <a:xfrm>
            <a:off y="5752307" x="8392246"/>
            <a:ext cy="365125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0" marR="0" algn="ctr" marL="0" rtl="0">
              <a:defRPr i="0" baseline="0" strike="noStrike" sz="1300" b="0" cap="none" u="none">
                <a:solidFill>
                  <a:srgbClr val="FFFFFF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x" type="vertTx">
  <p:cSld name="vertTx">
    <p:spTree>
      <p:nvGrpSpPr>
        <p:cNvPr name="Shape 75" id="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6" id="76"/>
          <p:cNvSpPr/>
          <p:nvPr>
            <p:ph type="title"/>
          </p:nvPr>
        </p:nvSpPr>
        <p:spPr>
          <a:xfrm>
            <a:off y="267493" x="4572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marL="484632" rtl="0">
              <a:spcBef>
                <a:spcPts val="0"/>
              </a:spcBef>
              <a:buNone/>
              <a:defRPr sz="4200">
                <a:solidFill>
                  <a:srgbClr val="FF579E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77" id="77"/>
          <p:cNvSpPr/>
          <p:nvPr>
            <p:ph type="body" idx="1"/>
          </p:nvPr>
        </p:nvSpPr>
        <p:spPr>
          <a:xfrm>
            <a:off y="1882808" x="457200"/>
            <a:ext cy="4572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92481" algn="l" marL="448056" rtl="0">
              <a:spcBef>
                <a:spcPts val="600"/>
              </a:spcBef>
              <a:buClr>
                <a:schemeClr val="accent1"/>
              </a:buClr>
              <a:buFont panose="00000000000000000000" typeface="Arial"/>
              <a:buChar char="•"/>
              <a:defRPr sz="3000">
                <a:solidFill>
                  <a:schemeClr val="lt1"/>
                </a:solidFill>
              </a:defRPr>
            </a:lvl1pPr>
            <a:lvl2pPr indent="-194310" algn="l" marL="822960" rtl="0">
              <a:spcBef>
                <a:spcPts val="520"/>
              </a:spcBef>
              <a:buClr>
                <a:schemeClr val="accent1"/>
              </a:buClr>
              <a:buFont panose="00000000000000000000" typeface="Arial"/>
              <a:buChar char="•"/>
              <a:defRPr sz="2600">
                <a:solidFill>
                  <a:schemeClr val="lt1"/>
                </a:solidFill>
              </a:defRPr>
            </a:lvl2pPr>
            <a:lvl3pPr indent="-138049" algn="l" marL="1106424" rtl="0">
              <a:spcBef>
                <a:spcPts val="480"/>
              </a:spcBef>
              <a:buClr>
                <a:schemeClr val="accent1"/>
              </a:buClr>
              <a:buFont panose="00000000000000000000" typeface="Arial"/>
              <a:buChar char="•"/>
              <a:defRPr sz="2400">
                <a:solidFill>
                  <a:schemeClr val="lt1"/>
                </a:solidFill>
              </a:defRPr>
            </a:lvl3pPr>
            <a:lvl4pPr indent="-139700" algn="l" marL="1371600" rtl="0">
              <a:spcBef>
                <a:spcPts val="400"/>
              </a:spcBef>
              <a:buClr>
                <a:schemeClr val="accent1"/>
              </a:buClr>
              <a:buFont panose="00000000000000000000" typeface="Arial"/>
              <a:buChar char="•"/>
              <a:defRPr sz="2000">
                <a:solidFill>
                  <a:schemeClr val="lt1"/>
                </a:solidFill>
              </a:defRPr>
            </a:lvl4pPr>
            <a:lvl5pPr indent="-142875" algn="l" marL="1600200" rtl="0">
              <a:spcBef>
                <a:spcPts val="380"/>
              </a:spcBef>
              <a:buClr>
                <a:srgbClr val="FE69A8"/>
              </a:buClr>
              <a:buFont panose="00000000000000000000" typeface="Arial"/>
              <a:buChar char="•"/>
              <a:defRPr sz="1900">
                <a:solidFill>
                  <a:schemeClr val="lt1"/>
                </a:solidFill>
              </a:defRPr>
            </a:lvl5pPr>
            <a:lvl6pPr indent="-146050" algn="l" marL="1828800" rtl="0">
              <a:spcBef>
                <a:spcPts val="360"/>
              </a:spcBef>
              <a:buClr>
                <a:srgbClr val="FE69A8"/>
              </a:buClr>
              <a:buFont panose="00000000000000000000" typeface="Arial"/>
              <a:buChar char="•"/>
              <a:defRPr sz="1800">
                <a:solidFill>
                  <a:schemeClr val="lt1"/>
                </a:solidFill>
              </a:defRPr>
            </a:lvl6pPr>
            <a:lvl7pPr indent="-157607" algn="l" marL="2084832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7pPr>
            <a:lvl8pPr indent="-130175" algn="l" marL="22860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8pPr>
            <a:lvl9pPr indent="-130175" algn="l" marL="25146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78" id="78"/>
          <p:cNvSpPr/>
          <p:nvPr>
            <p:ph type="dt" idx="10"/>
          </p:nvPr>
        </p:nvSpPr>
        <p:spPr>
          <a:xfrm>
            <a:off y="6480969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79" id="79"/>
          <p:cNvSpPr/>
          <p:nvPr>
            <p:ph type="ftr" idx="11"/>
          </p:nvPr>
        </p:nvSpPr>
        <p:spPr>
          <a:xfrm>
            <a:off y="6481889" x="457200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80" id="80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itleAndTx" type="vertTitleAndTx">
  <p:cSld name="vertTitleAndTx">
    <p:spTree>
      <p:nvGrpSpPr>
        <p:cNvPr name="Shape 81" id="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2" id="82"/>
          <p:cNvSpPr/>
          <p:nvPr>
            <p:ph type="title"/>
          </p:nvPr>
        </p:nvSpPr>
        <p:spPr>
          <a:xfrm>
            <a:off y="381000" x="6781800"/>
            <a:ext cy="5486399" cx="19049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marL="484632" rtl="0">
              <a:spcBef>
                <a:spcPts val="0"/>
              </a:spcBef>
              <a:buNone/>
              <a:defRPr sz="4200">
                <a:solidFill>
                  <a:srgbClr val="FF579E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83" id="83"/>
          <p:cNvSpPr/>
          <p:nvPr>
            <p:ph type="body" idx="1"/>
          </p:nvPr>
        </p:nvSpPr>
        <p:spPr>
          <a:xfrm>
            <a:off y="381000" x="457200"/>
            <a:ext cy="5486399" cx="6248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92481" algn="l" marL="448056" rtl="0">
              <a:spcBef>
                <a:spcPts val="600"/>
              </a:spcBef>
              <a:buClr>
                <a:schemeClr val="accent1"/>
              </a:buClr>
              <a:buFont panose="00000000000000000000" typeface="Arial"/>
              <a:buChar char="•"/>
              <a:defRPr sz="3000">
                <a:solidFill>
                  <a:schemeClr val="lt1"/>
                </a:solidFill>
              </a:defRPr>
            </a:lvl1pPr>
            <a:lvl2pPr indent="-194310" algn="l" marL="822960" rtl="0">
              <a:spcBef>
                <a:spcPts val="520"/>
              </a:spcBef>
              <a:buClr>
                <a:schemeClr val="accent1"/>
              </a:buClr>
              <a:buFont panose="00000000000000000000" typeface="Arial"/>
              <a:buChar char="•"/>
              <a:defRPr sz="2600">
                <a:solidFill>
                  <a:schemeClr val="lt1"/>
                </a:solidFill>
              </a:defRPr>
            </a:lvl2pPr>
            <a:lvl3pPr indent="-138049" algn="l" marL="1106424" rtl="0">
              <a:spcBef>
                <a:spcPts val="480"/>
              </a:spcBef>
              <a:buClr>
                <a:schemeClr val="accent1"/>
              </a:buClr>
              <a:buFont panose="00000000000000000000" typeface="Arial"/>
              <a:buChar char="•"/>
              <a:defRPr sz="2400">
                <a:solidFill>
                  <a:schemeClr val="lt1"/>
                </a:solidFill>
              </a:defRPr>
            </a:lvl3pPr>
            <a:lvl4pPr indent="-139700" algn="l" marL="1371600" rtl="0">
              <a:spcBef>
                <a:spcPts val="400"/>
              </a:spcBef>
              <a:buClr>
                <a:schemeClr val="accent1"/>
              </a:buClr>
              <a:buFont panose="00000000000000000000" typeface="Arial"/>
              <a:buChar char="•"/>
              <a:defRPr sz="2000">
                <a:solidFill>
                  <a:schemeClr val="lt1"/>
                </a:solidFill>
              </a:defRPr>
            </a:lvl4pPr>
            <a:lvl5pPr indent="-142875" algn="l" marL="1600200" rtl="0">
              <a:spcBef>
                <a:spcPts val="380"/>
              </a:spcBef>
              <a:buClr>
                <a:srgbClr val="FE69A8"/>
              </a:buClr>
              <a:buFont panose="00000000000000000000" typeface="Arial"/>
              <a:buChar char="•"/>
              <a:defRPr sz="1900">
                <a:solidFill>
                  <a:schemeClr val="lt1"/>
                </a:solidFill>
              </a:defRPr>
            </a:lvl5pPr>
            <a:lvl6pPr indent="-146050" algn="l" marL="1828800" rtl="0">
              <a:spcBef>
                <a:spcPts val="360"/>
              </a:spcBef>
              <a:buClr>
                <a:srgbClr val="FE69A8"/>
              </a:buClr>
              <a:buFont panose="00000000000000000000" typeface="Arial"/>
              <a:buChar char="•"/>
              <a:defRPr sz="1800">
                <a:solidFill>
                  <a:schemeClr val="lt1"/>
                </a:solidFill>
              </a:defRPr>
            </a:lvl6pPr>
            <a:lvl7pPr indent="-157607" algn="l" marL="2084832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7pPr>
            <a:lvl8pPr indent="-130175" algn="l" marL="22860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8pPr>
            <a:lvl9pPr indent="-130175" algn="l" marL="25146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84" id="84"/>
          <p:cNvSpPr/>
          <p:nvPr>
            <p:ph type="dt" idx="10"/>
          </p:nvPr>
        </p:nvSpPr>
        <p:spPr>
          <a:xfrm>
            <a:off y="6480969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85" id="85"/>
          <p:cNvSpPr/>
          <p:nvPr>
            <p:ph type="ftr" idx="11"/>
          </p:nvPr>
        </p:nvSpPr>
        <p:spPr>
          <a:xfrm>
            <a:off y="6481889" x="457200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86" id="86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obj">
    <p:spTree>
      <p:nvGrpSpPr>
        <p:cNvPr name="Shape 20" id="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" id="21"/>
          <p:cNvSpPr/>
          <p:nvPr>
            <p:ph type="title"/>
          </p:nvPr>
        </p:nvSpPr>
        <p:spPr>
          <a:xfrm>
            <a:off y="267493" x="4572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marL="484632" rtl="0">
              <a:spcBef>
                <a:spcPts val="0"/>
              </a:spcBef>
              <a:buNone/>
              <a:defRPr sz="4200">
                <a:solidFill>
                  <a:srgbClr val="FF579E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22" id="22"/>
          <p:cNvSpPr/>
          <p:nvPr>
            <p:ph type="body" idx="1"/>
          </p:nvPr>
        </p:nvSpPr>
        <p:spPr>
          <a:xfrm>
            <a:off y="1882808" x="457200"/>
            <a:ext cy="4572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92481" algn="l" marL="448056" rtl="0">
              <a:spcBef>
                <a:spcPts val="600"/>
              </a:spcBef>
              <a:buClr>
                <a:schemeClr val="accent1"/>
              </a:buClr>
              <a:buFont panose="00000000000000000000" typeface="Arial"/>
              <a:buChar char="•"/>
              <a:defRPr sz="3000">
                <a:solidFill>
                  <a:schemeClr val="lt1"/>
                </a:solidFill>
              </a:defRPr>
            </a:lvl1pPr>
            <a:lvl2pPr indent="-194310" algn="l" marL="822960" rtl="0">
              <a:spcBef>
                <a:spcPts val="520"/>
              </a:spcBef>
              <a:buClr>
                <a:schemeClr val="accent1"/>
              </a:buClr>
              <a:buFont panose="00000000000000000000" typeface="Arial"/>
              <a:buChar char="•"/>
              <a:defRPr sz="2600">
                <a:solidFill>
                  <a:schemeClr val="lt1"/>
                </a:solidFill>
              </a:defRPr>
            </a:lvl2pPr>
            <a:lvl3pPr indent="-138049" algn="l" marL="1106424" rtl="0">
              <a:spcBef>
                <a:spcPts val="480"/>
              </a:spcBef>
              <a:buClr>
                <a:schemeClr val="accent1"/>
              </a:buClr>
              <a:buFont panose="00000000000000000000" typeface="Arial"/>
              <a:buChar char="•"/>
              <a:defRPr sz="2400">
                <a:solidFill>
                  <a:schemeClr val="lt1"/>
                </a:solidFill>
              </a:defRPr>
            </a:lvl3pPr>
            <a:lvl4pPr indent="-139700" algn="l" marL="1371600" rtl="0">
              <a:spcBef>
                <a:spcPts val="400"/>
              </a:spcBef>
              <a:buClr>
                <a:schemeClr val="accent1"/>
              </a:buClr>
              <a:buFont panose="00000000000000000000" typeface="Arial"/>
              <a:buChar char="•"/>
              <a:defRPr sz="2000">
                <a:solidFill>
                  <a:schemeClr val="lt1"/>
                </a:solidFill>
              </a:defRPr>
            </a:lvl4pPr>
            <a:lvl5pPr indent="-142875" algn="l" marL="1600200" rtl="0">
              <a:spcBef>
                <a:spcPts val="380"/>
              </a:spcBef>
              <a:buClr>
                <a:srgbClr val="FE69A8"/>
              </a:buClr>
              <a:buFont panose="00000000000000000000" typeface="Arial"/>
              <a:buChar char="•"/>
              <a:defRPr sz="1900">
                <a:solidFill>
                  <a:schemeClr val="lt1"/>
                </a:solidFill>
              </a:defRPr>
            </a:lvl5pPr>
            <a:lvl6pPr indent="-146050" algn="l" marL="1828800" rtl="0">
              <a:spcBef>
                <a:spcPts val="360"/>
              </a:spcBef>
              <a:buClr>
                <a:srgbClr val="FE69A8"/>
              </a:buClr>
              <a:buFont panose="00000000000000000000" typeface="Arial"/>
              <a:buChar char="•"/>
              <a:defRPr sz="1800">
                <a:solidFill>
                  <a:schemeClr val="lt1"/>
                </a:solidFill>
              </a:defRPr>
            </a:lvl6pPr>
            <a:lvl7pPr indent="-157607" algn="l" marL="2084832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7pPr>
            <a:lvl8pPr indent="-130175" algn="l" marL="22860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8pPr>
            <a:lvl9pPr indent="-130175" algn="l" marL="25146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23" id="23"/>
          <p:cNvSpPr/>
          <p:nvPr>
            <p:ph type="dt" idx="10"/>
          </p:nvPr>
        </p:nvSpPr>
        <p:spPr>
          <a:xfrm>
            <a:off y="6480048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24" id="24"/>
          <p:cNvSpPr/>
          <p:nvPr>
            <p:ph type="ftr" idx="11"/>
          </p:nvPr>
        </p:nvSpPr>
        <p:spPr>
          <a:xfrm>
            <a:off y="6480969" x="457200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25" id="25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secHead" type="secHead">
  <p:cSld name="secHead">
    <p:bg>
      <p:bgPr>
        <a:gradFill>
          <a:gsLst>
            <a:gs pos="0.00%">
              <a:schemeClr val="dk1"/>
            </a:gs>
            <a:gs pos="60.00%">
              <a:schemeClr val="dk1"/>
            </a:gs>
            <a:gs pos="100.00%">
              <a:srgbClr val="262626"/>
            </a:gs>
          </a:gsLst>
          <a:lin scaled="0" ang="5400000"/>
        </a:gradFill>
      </p:bgPr>
    </p:bg>
    <p:spTree>
      <p:nvGrpSpPr>
        <p:cNvPr name="Shape 26" id="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" id="27"/>
          <p:cNvSpPr/>
          <p:nvPr/>
        </p:nvSpPr>
        <p:spPr>
          <a:xfrm rot="10800000" flipH="1">
            <a:off y="7033" x="7033"/>
            <a:ext cy="6836899" cx="9129931"/>
          </a:xfrm>
          <a:prstGeom prst="rtTriangle">
            <a:avLst/>
          </a:prstGeom>
          <a:gradFill>
            <a:gsLst>
              <a:gs pos="0.00%">
                <a:srgbClr val="D2D2D2">
                  <a:alpha val="9803"/>
                </a:srgbClr>
              </a:gs>
              <a:gs pos="70.00%">
                <a:srgbClr val="D2D2D2">
                  <a:alpha val="7843"/>
                </a:srgbClr>
              </a:gs>
              <a:gs pos="100.00%">
                <a:srgbClr val="D2D2D2">
                  <a:alpha val="784"/>
                </a:srgbClr>
              </a:gs>
            </a:gsLst>
            <a:lin scaled="0" ang="800000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8" id="28"/>
          <p:cNvSpPr/>
          <p:nvPr/>
        </p:nvSpPr>
        <p:spPr>
          <a:xfrm rot="-5400000" flipH="1">
            <a:off y="309489" x="7554352"/>
            <a:ext cy="1294227" cx="1892948"/>
          </a:xfrm>
          <a:prstGeom prst="triangle">
            <a:avLst>
              <a:gd name="adj" fmla="val 51323"/>
            </a:avLst>
          </a:prstGeom>
          <a:gradFill>
            <a:gsLst>
              <a:gs pos="0.00%">
                <a:srgbClr val="5C0027"/>
              </a:gs>
              <a:gs pos="60.00%">
                <a:srgbClr val="FF378C"/>
              </a:gs>
              <a:gs pos="100.00%">
                <a:srgbClr val="FE72AD"/>
              </a:gs>
            </a:gsLst>
            <a:lin scaled="0" ang="15499999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9" id="29"/>
          <p:cNvSpPr/>
          <p:nvPr>
            <p:ph type="dt" idx="10"/>
          </p:nvPr>
        </p:nvSpPr>
        <p:spPr>
          <a:xfrm>
            <a:off y="6477000" x="6955632"/>
            <a:ext cy="304799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30" id="30"/>
          <p:cNvSpPr/>
          <p:nvPr>
            <p:ph type="ftr" idx="11"/>
          </p:nvPr>
        </p:nvSpPr>
        <p:spPr>
          <a:xfrm>
            <a:off y="6480969" x="2619375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31" id="31"/>
          <p:cNvSpPr/>
          <p:nvPr>
            <p:ph type="sldNum" idx="12"/>
          </p:nvPr>
        </p:nvSpPr>
        <p:spPr>
          <a:xfrm>
            <a:off y="809624" x="8451056"/>
            <a:ext cy="300830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cxnSp>
        <p:nvCxnSpPr>
          <p:cNvPr name="Shape 32" id="32"/>
          <p:cNvCxnSpPr/>
          <p:nvPr/>
        </p:nvCxnSpPr>
        <p:spPr>
          <a:xfrm rot="10800000">
            <a:off y="9380" x="6468793"/>
            <a:ext cy="1900210" cx="2672860"/>
          </a:xfrm>
          <a:prstGeom prst="straightConnector1">
            <a:avLst/>
          </a:prstGeom>
          <a:noFill/>
          <a:ln w="9525" cap="rnd">
            <a:solidFill>
              <a:srgbClr val="B2B2B2">
                <a:alpha val="44705"/>
              </a:srgbClr>
            </a:solidFill>
            <a:prstDash val="solid"/>
            <a:round/>
            <a:headEnd len="sm" type="none" w="sm"/>
            <a:tailEnd len="sm" type="none" w="sm"/>
          </a:ln>
        </p:spPr>
      </p:cxnSp>
      <p:cxnSp>
        <p:nvCxnSpPr>
          <p:cNvPr name="Shape 33" id="33"/>
          <p:cNvCxnSpPr/>
          <p:nvPr/>
        </p:nvCxnSpPr>
        <p:spPr>
          <a:xfrm rot="10800000" flipH="1">
            <a:off y="7034" x="0"/>
            <a:ext cy="6843933" cx="9136965"/>
          </a:xfrm>
          <a:prstGeom prst="straightConnector1">
            <a:avLst/>
          </a:prstGeom>
          <a:noFill/>
          <a:ln w="9525" cap="rnd">
            <a:solidFill>
              <a:srgbClr val="AAAAAA">
                <a:alpha val="34901"/>
              </a:srgbClr>
            </a:solidFill>
            <a:prstDash val="solid"/>
            <a:round/>
            <a:headEnd len="sm" type="none" w="sm"/>
            <a:tailEnd len="sm" type="none" w="sm"/>
          </a:ln>
        </p:spPr>
      </p:cxnSp>
      <p:sp>
        <p:nvSpPr>
          <p:cNvPr name="Shape 34" id="34"/>
          <p:cNvSpPr/>
          <p:nvPr>
            <p:ph type="title"/>
          </p:nvPr>
        </p:nvSpPr>
        <p:spPr>
          <a:xfrm>
            <a:off y="271463" x="381000"/>
            <a:ext cy="1362075" cx="72390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marL="0" rtl="0">
              <a:buNone/>
              <a:defRPr baseline="0" sz="3600" b="1" cap="none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35" id="35"/>
          <p:cNvSpPr/>
          <p:nvPr>
            <p:ph type="body" idx="1"/>
          </p:nvPr>
        </p:nvSpPr>
        <p:spPr>
          <a:xfrm>
            <a:off y="1633536" x="381000"/>
            <a:ext cy="2286000" cx="38862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4064" algn="l" marL="54864" rtl="0">
              <a:buNone/>
              <a:defRPr sz="2000">
                <a:solidFill>
                  <a:srgbClr val="FEFEFE"/>
                </a:solidFill>
              </a:defRPr>
            </a:lvl1pPr>
            <a:lvl2pPr rtl="0">
              <a:buNone/>
              <a:defRPr sz="1800">
                <a:solidFill>
                  <a:srgbClr val="FEFEFE"/>
                </a:solidFill>
              </a:defRPr>
            </a:lvl2pPr>
            <a:lvl3pPr rtl="0">
              <a:buNone/>
              <a:defRPr sz="1600">
                <a:solidFill>
                  <a:srgbClr val="FEFEFE"/>
                </a:solidFill>
              </a:defRPr>
            </a:lvl3pPr>
            <a:lvl4pPr rtl="0">
              <a:buNone/>
              <a:defRPr sz="1400">
                <a:solidFill>
                  <a:srgbClr val="FEFEFE"/>
                </a:solidFill>
              </a:defRPr>
            </a:lvl4pPr>
            <a:lvl5pPr rtl="0">
              <a:buNone/>
              <a:defRPr sz="1400">
                <a:solidFill>
                  <a:srgbClr val="FEFEFE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Obj" type="twoObj">
  <p:cSld name="twoObj"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/>
          <p:nvPr>
            <p:ph type="title"/>
          </p:nvPr>
        </p:nvSpPr>
        <p:spPr>
          <a:xfrm>
            <a:off y="267493" x="4572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marL="0"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38" id="38"/>
          <p:cNvSpPr/>
          <p:nvPr>
            <p:ph type="body" idx="1"/>
          </p:nvPr>
        </p:nvSpPr>
        <p:spPr>
          <a:xfrm>
            <a:off y="1722436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39" id="39"/>
          <p:cNvSpPr/>
          <p:nvPr>
            <p:ph type="body" idx="2"/>
          </p:nvPr>
        </p:nvSpPr>
        <p:spPr>
          <a:xfrm>
            <a:off y="1722436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40" id="40"/>
          <p:cNvSpPr/>
          <p:nvPr>
            <p:ph type="dt" idx="10"/>
          </p:nvPr>
        </p:nvSpPr>
        <p:spPr>
          <a:xfrm>
            <a:off y="6480969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41" id="41"/>
          <p:cNvSpPr/>
          <p:nvPr>
            <p:ph type="ftr" idx="11"/>
          </p:nvPr>
        </p:nvSpPr>
        <p:spPr>
          <a:xfrm>
            <a:off y="6480969" x="457200"/>
            <a:ext cy="301752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42" id="42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TxTwoObj" type="twoTxTwoObj">
  <p:cSld name="twoTxTwoObj">
    <p:bg>
      <p:bgPr>
        <a:gradFill>
          <a:gsLst>
            <a:gs pos="0.00%">
              <a:srgbClr val="303030"/>
            </a:gs>
            <a:gs pos="60.00%">
              <a:srgbClr val="5D5D5D"/>
            </a:gs>
            <a:gs pos="100.00%">
              <a:srgbClr val="7C7C7C"/>
            </a:gs>
          </a:gsLst>
          <a:lin scaled="0" ang="5400000"/>
        </a:gradFill>
      </p:bgPr>
    </p:bg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>
            <p:ph type="title"/>
          </p:nvPr>
        </p:nvSpPr>
        <p:spPr>
          <a:xfrm>
            <a:off y="290732" x="248197"/>
            <a:ext cy="6153912" cx="10667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ctr" marL="0" rtl="0">
              <a:defRPr sz="3300" b="1">
                <a:solidFill>
                  <a:schemeClr val="lt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45" id="45"/>
          <p:cNvSpPr/>
          <p:nvPr>
            <p:ph type="body" idx="1"/>
          </p:nvPr>
        </p:nvSpPr>
        <p:spPr>
          <a:xfrm>
            <a:off y="290732" x="1365005"/>
            <a:ext cy="3017519" cx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bIns="91425" tIns="91425" lIns="91425" anchor="ctr" anchorCtr="0" rIns="91425"/>
          <a:lstStyle>
            <a:lvl1pPr indent="0" algn="ctr" marL="0" rtl="0">
              <a:buNone/>
              <a:defRPr sz="1600" b="0">
                <a:solidFill>
                  <a:schemeClr val="lt1"/>
                </a:solidFill>
              </a:defRPr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46" id="46"/>
          <p:cNvSpPr/>
          <p:nvPr>
            <p:ph type="body" idx="2"/>
          </p:nvPr>
        </p:nvSpPr>
        <p:spPr>
          <a:xfrm>
            <a:off y="3427123" x="1365005"/>
            <a:ext cy="3017519" cx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bIns="91425" tIns="91425" lIns="91425" anchor="ctr" anchorCtr="0" rIns="91425"/>
          <a:lstStyle>
            <a:lvl1pPr indent="0" algn="ctr" marL="0" rtl="0">
              <a:buNone/>
              <a:defRPr sz="1600" b="0">
                <a:solidFill>
                  <a:schemeClr val="lt1"/>
                </a:solidFill>
              </a:defRPr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47" id="47"/>
          <p:cNvSpPr/>
          <p:nvPr>
            <p:ph type="body" idx="3"/>
          </p:nvPr>
        </p:nvSpPr>
        <p:spPr>
          <a:xfrm>
            <a:off y="290732" x="2022230"/>
            <a:ext cy="3017519" cx="68580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48" id="48"/>
          <p:cNvSpPr/>
          <p:nvPr>
            <p:ph type="body" idx="4"/>
          </p:nvPr>
        </p:nvSpPr>
        <p:spPr>
          <a:xfrm>
            <a:off y="3427123" x="2022230"/>
            <a:ext cy="3017519" cx="68580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49" id="49"/>
          <p:cNvSpPr/>
          <p:nvPr>
            <p:ph type="dt" idx="10"/>
          </p:nvPr>
        </p:nvSpPr>
        <p:spPr>
          <a:xfrm>
            <a:off y="6480969" x="4791455"/>
            <a:ext cy="301752" cx="213055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50" id="50"/>
          <p:cNvSpPr/>
          <p:nvPr>
            <p:ph type="ftr" idx="11"/>
          </p:nvPr>
        </p:nvSpPr>
        <p:spPr>
          <a:xfrm>
            <a:off y="6480969" x="457200"/>
            <a:ext cy="301752" cx="4261103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51" id="51"/>
          <p:cNvSpPr/>
          <p:nvPr>
            <p:ph type="sldNum" idx="12"/>
          </p:nvPr>
        </p:nvSpPr>
        <p:spPr>
          <a:xfrm>
            <a:off y="6483096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/>
          <p:nvPr>
            <p:ph type="title"/>
          </p:nvPr>
        </p:nvSpPr>
        <p:spPr>
          <a:xfrm>
            <a:off y="267493" x="4572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54" id="54"/>
          <p:cNvSpPr/>
          <p:nvPr>
            <p:ph type="dt" idx="10"/>
          </p:nvPr>
        </p:nvSpPr>
        <p:spPr>
          <a:xfrm>
            <a:off y="6480969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55" id="55"/>
          <p:cNvSpPr/>
          <p:nvPr>
            <p:ph type="ftr" idx="11"/>
          </p:nvPr>
        </p:nvSpPr>
        <p:spPr>
          <a:xfrm>
            <a:off y="6481889" x="457200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56" id="56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/>
          <p:nvPr>
            <p:ph type="dt" idx="10"/>
          </p:nvPr>
        </p:nvSpPr>
        <p:spPr>
          <a:xfrm>
            <a:off y="6480969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59" id="59"/>
          <p:cNvSpPr/>
          <p:nvPr>
            <p:ph type="ftr" idx="11"/>
          </p:nvPr>
        </p:nvSpPr>
        <p:spPr>
          <a:xfrm>
            <a:off y="6481889" x="457200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60" id="60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Tx" type="objTx">
  <p:cSld name="objTx">
    <p:bg>
      <p:bgPr>
        <a:gradFill>
          <a:gsLst>
            <a:gs pos="0.00%">
              <a:srgbClr val="303030"/>
            </a:gs>
            <a:gs pos="60.00%">
              <a:srgbClr val="5D5D5D"/>
            </a:gs>
            <a:gs pos="100.00%">
              <a:srgbClr val="7C7C7C"/>
            </a:gs>
          </a:gsLst>
          <a:lin scaled="0" ang="5400000"/>
        </a:gradFill>
      </p:bgPr>
    </p:bg>
    <p:spTree>
      <p:nvGrpSpPr>
        <p:cNvPr name="Shape 61" id="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2" id="62"/>
          <p:cNvSpPr/>
          <p:nvPr>
            <p:ph type="title"/>
          </p:nvPr>
        </p:nvSpPr>
        <p:spPr>
          <a:xfrm>
            <a:off y="367663" x="219456"/>
            <a:ext cy="5943599" cx="914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marR="18288" algn="r" marL="0" rtl="0">
              <a:spcBef>
                <a:spcPts val="0"/>
              </a:spcBef>
              <a:buNone/>
              <a:defRPr baseline="0" sz="2900" b="0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63" id="63"/>
          <p:cNvSpPr/>
          <p:nvPr>
            <p:ph type="body" idx="1"/>
          </p:nvPr>
        </p:nvSpPr>
        <p:spPr>
          <a:xfrm>
            <a:off y="367663" x="1135855"/>
            <a:ext cy="5943599" cx="2438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0" marL="0" rtl="0">
              <a:spcBef>
                <a:spcPts val="0"/>
              </a:spcBef>
              <a:buNone/>
              <a:defRPr sz="1400"/>
            </a:lvl1pPr>
            <a:lvl2pPr rtl="0">
              <a:buNone/>
              <a:defRPr sz="1200"/>
            </a:lvl2pPr>
            <a:lvl3pPr rtl="0">
              <a:buNone/>
              <a:defRPr sz="1000"/>
            </a:lvl3pPr>
            <a:lvl4pPr rtl="0">
              <a:buNone/>
              <a:defRPr sz="900"/>
            </a:lvl4pPr>
            <a:lvl5pPr rtl="0">
              <a:buNone/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64" id="64"/>
          <p:cNvSpPr/>
          <p:nvPr>
            <p:ph type="body" idx="2"/>
          </p:nvPr>
        </p:nvSpPr>
        <p:spPr>
          <a:xfrm>
            <a:off y="320039" x="3651250"/>
            <a:ext cy="5989320" cx="5276087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spcBef>
                <a:spcPts val="0"/>
              </a:spcBef>
              <a:defRPr sz="3000"/>
            </a:lvl1pPr>
            <a:lvl2pPr rtl="0">
              <a:defRPr sz="26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65" id="65"/>
          <p:cNvSpPr/>
          <p:nvPr>
            <p:ph type="dt" idx="10"/>
          </p:nvPr>
        </p:nvSpPr>
        <p:spPr>
          <a:xfrm>
            <a:off y="6556247" x="6278976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66" id="66"/>
          <p:cNvSpPr/>
          <p:nvPr>
            <p:ph type="ftr" idx="11"/>
          </p:nvPr>
        </p:nvSpPr>
        <p:spPr>
          <a:xfrm>
            <a:off y="6556247" x="1135855"/>
            <a:ext cy="301752" cx="51431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67" id="67"/>
          <p:cNvSpPr/>
          <p:nvPr>
            <p:ph type="sldNum" idx="12"/>
          </p:nvPr>
        </p:nvSpPr>
        <p:spPr>
          <a:xfrm>
            <a:off y="6556247" x="8410575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picTx" type="picTx">
  <p:cSld name="picTx">
    <p:bg>
      <p:bgPr>
        <a:gradFill>
          <a:gsLst>
            <a:gs pos="0.00%">
              <a:schemeClr val="dk1"/>
            </a:gs>
            <a:gs pos="60.00%">
              <a:schemeClr val="dk1"/>
            </a:gs>
            <a:gs pos="100.00%">
              <a:srgbClr val="262626"/>
            </a:gs>
          </a:gsLst>
          <a:lin scaled="0" ang="5400000"/>
        </a:gradFill>
      </p:bgPr>
    </p:bg>
    <p:spTree>
      <p:nvGrpSpPr>
        <p:cNvPr name="Shape 68" id="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9" id="69"/>
          <p:cNvSpPr/>
          <p:nvPr>
            <p:ph type="title"/>
          </p:nvPr>
        </p:nvSpPr>
        <p:spPr>
          <a:xfrm>
            <a:off y="150895" x="219456"/>
            <a:ext cy="6400799" cx="914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marL="0" rtl="0">
              <a:buNone/>
              <a:defRPr baseline="0" sz="3000" b="0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70" id="70"/>
          <p:cNvSpPr/>
          <p:nvPr>
            <p:ph type="pic" idx="2"/>
          </p:nvPr>
        </p:nvSpPr>
        <p:spPr>
          <a:xfrm>
            <a:off y="373965" x="1138237"/>
            <a:ext cy="5486399" cx="7333487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buClr>
                <a:schemeClr val="lt1"/>
              </a:buClr>
              <a:buFont panose="00000000000000000000" typeface="Arial"/>
              <a:buNone/>
              <a:defRPr i="0" baseline="0" strike="noStrike" sz="3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71" id="71"/>
          <p:cNvSpPr/>
          <p:nvPr>
            <p:ph type="body" idx="1"/>
          </p:nvPr>
        </p:nvSpPr>
        <p:spPr>
          <a:xfrm>
            <a:off y="5867400" x="1143000"/>
            <a:ext cy="685799" cx="7333487"/>
          </a:xfrm>
          <a:prstGeom prst="rect">
            <a:avLst/>
          </a:prstGeom>
          <a:solidFill>
            <a:schemeClr val="accent1">
              <a:alpha val="14901"/>
            </a:schemeClr>
          </a:solidFill>
          <a:ln w="9525" cap="flat">
            <a:solidFill>
              <a:schemeClr val="accent1"/>
            </a:solidFill>
            <a:prstDash val="solid"/>
            <a:miter/>
            <a:headEnd len="sm" type="none" w="sm"/>
            <a:tailEnd len="sm" type="none" w="sm"/>
          </a:ln>
        </p:spPr>
        <p:txBody>
          <a:bodyPr bIns="91425" tIns="91425" lIns="91425" anchor="t" anchorCtr="0" rIns="91425"/>
          <a:lstStyle>
            <a:lvl1pPr indent="0" marL="0" rtl="0">
              <a:spcBef>
                <a:spcPts val="0"/>
              </a:spcBef>
              <a:buNone/>
              <a:defRPr sz="1400"/>
            </a:lvl1pPr>
            <a:lvl2pPr rtl="0">
              <a:defRPr sz="1200"/>
            </a:lvl2pPr>
            <a:lvl3pPr rtl="0">
              <a:defRPr sz="1000"/>
            </a:lvl3pPr>
            <a:lvl4pPr rtl="0">
              <a:defRPr sz="900"/>
            </a:lvl4pPr>
            <a:lvl5pPr rtl="0"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name="Shape 72" id="72"/>
          <p:cNvSpPr/>
          <p:nvPr>
            <p:ph type="dt" idx="10"/>
          </p:nvPr>
        </p:nvSpPr>
        <p:spPr>
          <a:xfrm>
            <a:off y="6556247" x="6108192"/>
            <a:ext cy="301752" cx="21031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73" id="73"/>
          <p:cNvSpPr/>
          <p:nvPr>
            <p:ph type="ftr" idx="11"/>
          </p:nvPr>
        </p:nvSpPr>
        <p:spPr>
          <a:xfrm>
            <a:off y="6557168" x="1170432"/>
            <a:ext cy="301752" cx="494807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74" id="74"/>
          <p:cNvSpPr/>
          <p:nvPr>
            <p:ph type="sldNum" idx="12"/>
          </p:nvPr>
        </p:nvSpPr>
        <p:spPr>
          <a:xfrm>
            <a:off y="6556247" x="8217192"/>
            <a:ext cy="301752" cx="36575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theme" Id="rId12" Target="../theme/theme2.xml"/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10" Target="../slideLayouts/slideLayout10.xml"/><Relationship Type="http://schemas.openxmlformats.org/officeDocument/2006/relationships/slideLayout" Id="rId4" Target="../slideLayouts/slideLayout4.xml"/><Relationship Type="http://schemas.openxmlformats.org/officeDocument/2006/relationships/slideLayout" Id="rId11" Target="../slideLayouts/slideLayout11.xml"/><Relationship Type="http://schemas.openxmlformats.org/officeDocument/2006/relationships/slideLayout" Id="rId3" Target="../slideLayouts/slideLayout3.xml"/><Relationship Type="http://schemas.openxmlformats.org/officeDocument/2006/relationships/slideLayout" Id="rId9" Target="../slideLayouts/slideLayout9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slideLayout" Id="rId8" Target="../slideLayouts/slideLayout8.xml"/><Relationship Type="http://schemas.openxmlformats.org/officeDocument/2006/relationships/slideLayout" Id="rId7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.00%">
              <a:srgbClr val="303030"/>
            </a:gs>
            <a:gs pos="60.00%">
              <a:srgbClr val="5D5D5D"/>
            </a:gs>
            <a:gs pos="100.00%">
              <a:srgbClr val="7C7C7C"/>
            </a:gs>
          </a:gsLst>
          <a:lin scaled="0" ang="5400000"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/>
        </p:nvSpPr>
        <p:spPr>
          <a:xfrm>
            <a:off y="14067" x="7033"/>
            <a:ext cy="6836899" cx="9129931"/>
          </a:xfrm>
          <a:prstGeom prst="rtTriangle">
            <a:avLst/>
          </a:prstGeom>
          <a:gradFill>
            <a:gsLst>
              <a:gs pos="0.00%">
                <a:srgbClr val="D2D2D2">
                  <a:alpha val="9803"/>
                </a:srgbClr>
              </a:gs>
              <a:gs pos="70.00%">
                <a:srgbClr val="D2D2D2">
                  <a:alpha val="7843"/>
                </a:srgbClr>
              </a:gs>
              <a:gs pos="100.00%">
                <a:srgbClr val="D2D2D2">
                  <a:alpha val="784"/>
                </a:srgbClr>
              </a:gs>
            </a:gsLst>
            <a:lin scaled="0" ang="8000000"/>
          </a:gra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6" id="6"/>
          <p:cNvCxnSpPr/>
          <p:nvPr/>
        </p:nvCxnSpPr>
        <p:spPr>
          <a:xfrm>
            <a:off y="7033" x="0"/>
            <a:ext cy="6843933" cx="9136965"/>
          </a:xfrm>
          <a:prstGeom prst="straightConnector1">
            <a:avLst/>
          </a:prstGeom>
          <a:noFill/>
          <a:ln w="9525" cap="rnd">
            <a:solidFill>
              <a:srgbClr val="AAAAAA">
                <a:alpha val="34901"/>
              </a:srgbClr>
            </a:solidFill>
            <a:prstDash val="solid"/>
            <a:round/>
            <a:headEnd len="sm" type="none" w="sm"/>
            <a:tailEnd len="sm" type="none" w="sm"/>
          </a:ln>
        </p:spPr>
      </p:cxnSp>
      <p:cxnSp>
        <p:nvCxnSpPr>
          <p:cNvPr name="Shape 7" id="7"/>
          <p:cNvCxnSpPr/>
          <p:nvPr/>
        </p:nvCxnSpPr>
        <p:spPr>
          <a:xfrm flipH="1">
            <a:off y="4948410" x="6468793"/>
            <a:ext cy="1900210" cx="2672860"/>
          </a:xfrm>
          <a:prstGeom prst="straightConnector1">
            <a:avLst/>
          </a:prstGeom>
          <a:noFill/>
          <a:ln w="9525" cap="rnd">
            <a:solidFill>
              <a:srgbClr val="B2B2B2">
                <a:alpha val="44705"/>
              </a:srgbClr>
            </a:solidFill>
            <a:prstDash val="solid"/>
            <a:round/>
            <a:headEnd len="sm" type="none" w="sm"/>
            <a:tailEnd len="sm" type="none" w="sm"/>
          </a:ln>
        </p:spPr>
      </p:cxnSp>
      <p:sp>
        <p:nvSpPr>
          <p:cNvPr name="Shape 8" id="8"/>
          <p:cNvSpPr/>
          <p:nvPr>
            <p:ph type="title"/>
          </p:nvPr>
        </p:nvSpPr>
        <p:spPr>
          <a:xfrm>
            <a:off y="267493" x="4572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-2031" marR="0" algn="l" marL="484632" rtl="0">
              <a:spcBef>
                <a:spcPts val="0"/>
              </a:spcBef>
              <a:buClr>
                <a:srgbClr val="FF579E"/>
              </a:buClr>
              <a:buFont panose="00000000000000000000" typeface="Arial"/>
              <a:buNone/>
              <a:defRPr i="0" baseline="0" strike="noStrike" sz="4200" b="0" cap="none" u="none">
                <a:solidFill>
                  <a:srgbClr val="FF579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0" rtl="0">
              <a:defRPr/>
            </a:lvl2pPr>
            <a:lvl3pPr indent="0" marR="0" algn="l" marL="0" rtl="0">
              <a:defRPr/>
            </a:lvl3pPr>
            <a:lvl4pPr indent="0" marR="0" algn="l" marL="0" rtl="0">
              <a:defRPr/>
            </a:lvl4pPr>
            <a:lvl5pPr indent="0" marR="0" algn="l" marL="0" rtl="0">
              <a:defRPr/>
            </a:lvl5pPr>
            <a:lvl6pPr indent="0" marR="0" algn="l" marL="0" rtl="0">
              <a:defRPr/>
            </a:lvl6pPr>
            <a:lvl7pPr indent="0" marR="0" algn="l" marL="0" rtl="0">
              <a:defRPr/>
            </a:lvl7pPr>
            <a:lvl8pPr indent="0" marR="0" algn="l" marL="0" rtl="0">
              <a:defRPr/>
            </a:lvl8pPr>
            <a:lvl9pPr indent="0" marR="0" algn="l" marL="0" rtl="0">
              <a:defRPr/>
            </a:lvl9pPr>
          </a:lstStyle>
          <a:p/>
        </p:txBody>
      </p:sp>
      <p:sp>
        <p:nvSpPr>
          <p:cNvPr name="Shape 9" id="9"/>
          <p:cNvSpPr/>
          <p:nvPr>
            <p:ph type="body" idx="1"/>
          </p:nvPr>
        </p:nvSpPr>
        <p:spPr>
          <a:xfrm>
            <a:off y="1882808" x="457200"/>
            <a:ext cy="4572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92481" marR="0" algn="l" marL="448056" rtl="0">
              <a:spcBef>
                <a:spcPts val="600"/>
              </a:spcBef>
              <a:buClr>
                <a:schemeClr val="accent1"/>
              </a:buClr>
              <a:buFont panose="00000000000000000000"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-194310" marR="0" algn="l" marL="822960" rtl="0">
              <a:spcBef>
                <a:spcPts val="520"/>
              </a:spcBef>
              <a:buClr>
                <a:schemeClr val="accent1"/>
              </a:buClr>
              <a:buFont panose="00000000000000000000" typeface="Arial"/>
              <a:buChar char="•"/>
              <a:defRPr i="0" baseline="0" strike="noStrike" sz="2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-138049" marR="0" algn="l" marL="1106424" rtl="0">
              <a:spcBef>
                <a:spcPts val="480"/>
              </a:spcBef>
              <a:buClr>
                <a:schemeClr val="accent1"/>
              </a:buClr>
              <a:buFont panose="00000000000000000000" typeface="Arial"/>
              <a:buChar char="•"/>
              <a:defRPr i="0" baseline="0" strike="noStrike" sz="24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-139700" marR="0" algn="l" marL="1371600" rtl="0">
              <a:spcBef>
                <a:spcPts val="400"/>
              </a:spcBef>
              <a:buClr>
                <a:schemeClr val="accent1"/>
              </a:buClr>
              <a:buFont panose="00000000000000000000" typeface="Arial"/>
              <a:buChar char="•"/>
              <a:defRPr i="0" baseline="0" strike="noStrike" sz="2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-142875" marR="0" algn="l" marL="1600200" rtl="0">
              <a:spcBef>
                <a:spcPts val="380"/>
              </a:spcBef>
              <a:buClr>
                <a:srgbClr val="FE69A8"/>
              </a:buClr>
              <a:buFont panose="00000000000000000000" typeface="Arial"/>
              <a:buChar char="•"/>
              <a:defRPr i="0" baseline="0" strike="noStrike" sz="19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-146050" marR="0" algn="l" marL="1828800" rtl="0">
              <a:spcBef>
                <a:spcPts val="360"/>
              </a:spcBef>
              <a:buClr>
                <a:srgbClr val="FE69A8"/>
              </a:buClr>
              <a:buFont panose="00000000000000000000"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-157607" marR="0" algn="l" marL="2084832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i="0" baseline="0" strike="noStrike" sz="1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-130175" marR="0" algn="l" marL="22860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i="0" baseline="0" strike="noStrike" sz="1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-130175" marR="0" algn="l" marL="2514600" rtl="0">
              <a:spcBef>
                <a:spcPts val="320"/>
              </a:spcBef>
              <a:buClr>
                <a:srgbClr val="FE69A8"/>
              </a:buClr>
              <a:buFont panose="00000000000000000000" typeface="Arial"/>
              <a:buChar char="•"/>
              <a:defRPr i="0" baseline="0" strike="noStrike" sz="16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0" id="10"/>
          <p:cNvSpPr/>
          <p:nvPr>
            <p:ph type="dt" idx="10"/>
          </p:nvPr>
        </p:nvSpPr>
        <p:spPr>
          <a:xfrm>
            <a:off y="6480969" x="4791455"/>
            <a:ext cy="301752" cx="2133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l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1" id="11"/>
          <p:cNvSpPr/>
          <p:nvPr>
            <p:ph type="ftr" idx="11"/>
          </p:nvPr>
        </p:nvSpPr>
        <p:spPr>
          <a:xfrm>
            <a:off y="6481889" x="457200"/>
            <a:ext cy="300830" cx="42600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r" marL="0" rtl="0">
              <a:defRPr i="0" baseline="0" strike="noStrike" sz="1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sldNum" idx="12"/>
          </p:nvPr>
        </p:nvSpPr>
        <p:spPr>
          <a:xfrm>
            <a:off y="6480969" x="7589520"/>
            <a:ext cy="301752" cx="50292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0" marR="0" algn="ctr" marL="0" rtl="0">
              <a:defRPr i="0" baseline="0" strike="noStrike" sz="12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0" marR="0" algn="l" marL="457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0" marR="0" algn="l" marL="914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0" marR="0" algn="l" marL="1371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0" marR="0" algn="l" marL="18288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0" marR="0" algn="l" marL="22860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0" marR="0" algn="l" marL="27432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0" marR="0" algn="l" marL="32004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0" marR="0" algn="l" marL="3657600" rtl="0">
              <a:defRPr i="0" baseline="0" strike="noStrike" sz="18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1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7" id="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8" id="88"/>
          <p:cNvSpPr/>
          <p:nvPr>
            <p:ph type="ctrTitle"/>
          </p:nvPr>
        </p:nvSpPr>
        <p:spPr>
          <a:xfrm>
            <a:off y="776287" x="540543"/>
            <a:ext cy="1470024" cx="8062911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b" anchorCtr="0" rIns="91425">
            <a:spAutoFit/>
          </a:bodyPr>
          <a:lstStyle/>
          <a:p>
            <a:pPr indent="-2031" marR="0" algn="r" marL="484632" rtl="0" lvl="0">
              <a:spcBef>
                <a:spcPts val="0"/>
              </a:spcBef>
              <a:buClr>
                <a:srgbClr val="FF579E"/>
              </a:buClr>
              <a:buSzPct val="25000"/>
              <a:buFont panose="00000000000000000000" typeface="Arial"/>
            </a:pPr>
            <a:r>
              <a:rPr i="0" baseline="0" strike="noStrike" sz="4400" b="0" cap="none" u="none">
                <a:solidFill>
                  <a:srgbClr val="FF579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Hypothalamus</a:t>
            </a:r>
          </a:p>
        </p:txBody>
      </p:sp>
      <p:sp>
        <p:nvSpPr>
          <p:cNvPr name="Shape 89" id="89"/>
          <p:cNvSpPr/>
          <p:nvPr>
            <p:ph type="subTitle" idx="1"/>
          </p:nvPr>
        </p:nvSpPr>
        <p:spPr>
          <a:xfrm>
            <a:off y="2250280" x="540543"/>
            <a:ext cy="1752600" cx="8062911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t" anchorCtr="0" rIns="91425">
            <a:spAutoFit/>
          </a:bodyPr>
          <a:lstStyle/>
          <a:p>
            <a:pPr indent="0" marR="36576" algn="r" marL="0" rtl="0" lvl="0">
              <a:spcBef>
                <a:spcPts val="0"/>
              </a:spcBef>
              <a:buClr>
                <a:schemeClr val="accent1"/>
              </a:buClr>
              <a:buSzPct val="25000"/>
              <a:buFont panose="00000000000000000000" typeface="Arial"/>
            </a:pPr>
            <a:r>
              <a:rPr i="0" baseline="0" strike="noStrike" sz="3000" b="0" cap="none" u="none">
                <a:solidFill>
                  <a:srgbClr val="FEFEF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Kelsey and Emily</a:t>
            </a:r>
          </a:p>
        </p:txBody>
      </p:sp>
      <p:sp>
        <p:nvSpPr>
          <p:cNvPr name="Shape 90" id="90"/>
          <p:cNvSpPr/>
          <p:nvPr/>
        </p:nvSpPr>
        <p:spPr>
          <a:xfrm>
            <a:off y="1905000" x="304800"/>
            <a:ext cy="3219450" cx="3286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91" id="91"/>
          <p:cNvSpPr/>
          <p:nvPr/>
        </p:nvSpPr>
        <p:spPr>
          <a:xfrm>
            <a:off y="1905000" x="304800"/>
            <a:ext cy="3219450" cx="3286124"/>
          </a:xfrm>
          <a:prstGeom prst="roundRect">
            <a:avLst>
              <a:gd name="adj" fmla="val 8594"/>
            </a:avLst>
          </a:pr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/>
          <p:nvPr>
            <p:ph type="title"/>
          </p:nvPr>
        </p:nvSpPr>
        <p:spPr>
          <a:xfrm>
            <a:off y="228600" x="-7620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-2031" marR="0" algn="ctr" marL="484632" rtl="0" lvl="0">
              <a:spcBef>
                <a:spcPts val="0"/>
              </a:spcBef>
              <a:buClr>
                <a:srgbClr val="FF579E"/>
              </a:buClr>
              <a:buSzPct val="25000"/>
              <a:buFont panose="00000000000000000000" typeface="Arial"/>
            </a:pPr>
            <a:r>
              <a:rPr i="0" baseline="0" strike="noStrike" sz="4200" b="0" cap="none" u="none">
                <a:solidFill>
                  <a:srgbClr val="FF579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Hormones </a:t>
            </a:r>
          </a:p>
        </p:txBody>
      </p:sp>
      <p:sp>
        <p:nvSpPr>
          <p:cNvPr name="Shape 97" id="97"/>
          <p:cNvSpPr/>
          <p:nvPr>
            <p:ph type="body" idx="1"/>
          </p:nvPr>
        </p:nvSpPr>
        <p:spPr>
          <a:xfrm>
            <a:off y="1752600" x="76200"/>
            <a:ext cy="5105399" cx="8686800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t" anchorCtr="0" rIns="91425">
            <a:spAutoFit/>
          </a:bodyPr>
          <a:lstStyle/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It sends out releasing and inhibiting hormones out to the anterior gland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All of these hormones are peptide hormones that don’t enter the cells. They bind to receptors on the target cell surface, triggering a cascade of enzymic activations within the cell.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Prolactin-inhibiting hormone (PIH)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-inhibits prolactin (PRL)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Growth-hormone-inhibiting hormone (somatostatin)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-inhibits GH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Melanotropin-inhibiting hormone (MIH)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-inhibits MSH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Thyrotropin-releasing hormone (TRH)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-stimulates TSH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Corticotropin-releasing hormone (CRH)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-stimulates ACTH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Gonadotropin-releasing hormone (GnRH)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-stimulates FSH and LH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Growth-hormone-releasing hormone (GHRH)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142156"/>
              <a:buFont panose="00000000000000000000" typeface="Arial"/>
              <a:buChar char="•"/>
            </a:pPr>
            <a:r>
              <a:rPr i="0" baseline="0" strike="noStrike" sz="165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-stimulates GH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98" id="98"/>
          <p:cNvSpPr/>
          <p:nvPr/>
        </p:nvSpPr>
        <p:spPr>
          <a:xfrm>
            <a:off y="152400" x="6686550"/>
            <a:ext cy="1524000" cx="190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3" id="103"/>
          <p:cNvSpPr/>
          <p:nvPr>
            <p:ph type="title"/>
          </p:nvPr>
        </p:nvSpPr>
        <p:spPr>
          <a:xfrm>
            <a:off y="762000" x="1752600"/>
            <a:ext cy="1399031" cx="8229600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>
            <a:pPr indent="-2031" marR="0" algn="ctr" marL="484632" rtl="0" lvl="0">
              <a:spcBef>
                <a:spcPts val="0"/>
              </a:spcBef>
              <a:buClr>
                <a:srgbClr val="FF579E"/>
              </a:buClr>
              <a:buSzPct val="25000"/>
              <a:buFont panose="00000000000000000000" typeface="Arial"/>
            </a:pPr>
            <a:r>
              <a:rPr i="0" baseline="0" strike="noStrike" sz="4200" b="0" cap="none" u="none">
                <a:solidFill>
                  <a:srgbClr val="FF579E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What could go wrong?</a:t>
            </a:r>
          </a:p>
        </p:txBody>
      </p:sp>
      <p:sp>
        <p:nvSpPr>
          <p:cNvPr name="Shape 104" id="104"/>
          <p:cNvSpPr/>
          <p:nvPr>
            <p:ph type="body" idx="1"/>
          </p:nvPr>
        </p:nvSpPr>
        <p:spPr>
          <a:xfrm>
            <a:off y="2819400" x="0"/>
            <a:ext cy="4038599" cx="9448800"/>
          </a:xfrm>
          <a:prstGeom prst="rect">
            <a:avLst/>
          </a:prstGeom>
          <a:noFill/>
          <a:ln>
            <a:noFill/>
          </a:ln>
        </p:spPr>
        <p:txBody>
          <a:bodyPr bIns="45700" tIns="45700" lIns="91425" anchor="t" anchorCtr="0" rIns="91425">
            <a:spAutoFit/>
          </a:bodyPr>
          <a:lstStyle/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80555"/>
              <a:buFont panose="00000000000000000000" typeface="Arial"/>
              <a:buChar char="•"/>
            </a:pPr>
            <a:r>
              <a:rPr i="0" baseline="0" strike="noStrike" sz="3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-can result in a wide range of effects, from inability to regulate appetite and body temperature, to hormonal and emotional disturbances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80555"/>
              <a:buFont panose="00000000000000000000" typeface="Arial"/>
              <a:buChar char="•"/>
            </a:pPr>
            <a:r>
              <a:rPr i="0" baseline="0" strike="noStrike" sz="3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-the anterior pituitary won’t get the signals to produce or secrete the hormones</a:t>
            </a:r>
          </a:p>
          <a:p>
            <a:pPr indent="-384556" marR="0" algn="l" marL="448056" rtl="0" lvl="0">
              <a:spcBef>
                <a:spcPts val="600"/>
              </a:spcBef>
              <a:buClr>
                <a:schemeClr val="accent1"/>
              </a:buClr>
              <a:buSzPct val="80555"/>
              <a:buFont panose="00000000000000000000" typeface="Arial"/>
              <a:buChar char="•"/>
            </a:pPr>
            <a:r>
              <a:rPr i="0" baseline="0" strike="noStrike" sz="3000" b="0" cap="none" u="none">
                <a:solidFill>
                  <a:schemeClr val="lt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rPr>
              <a:t>-results in severe imbalances in the internal imbalances in the internal environment.</a:t>
            </a:r>
          </a:p>
        </p:txBody>
      </p:sp>
      <p:sp>
        <p:nvSpPr>
          <p:cNvPr name="Shape 105" id="105"/>
          <p:cNvSpPr/>
          <p:nvPr/>
        </p:nvSpPr>
        <p:spPr>
          <a:xfrm>
            <a:off y="457200" x="228600"/>
            <a:ext cy="2133600" cx="2667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Verve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